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18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E8B14-8F7D-4455-9B67-745FF142746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F2CD6-4F36-4886-BAF1-F2DD4FA9B4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3334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F2CD6-4F36-4886-BAF1-F2DD4FA9B4D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842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965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2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85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54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378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03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880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937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04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408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81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7A321-53CB-4F0B-862D-7DEB697FB40B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63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36913E63-A7C6-489E-B0CA-5A3189D44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265" y="480705"/>
            <a:ext cx="8617619" cy="493800"/>
          </a:xfrm>
        </p:spPr>
        <p:txBody>
          <a:bodyPr>
            <a:noAutofit/>
          </a:bodyPr>
          <a:lstStyle/>
          <a:p>
            <a:pPr algn="ctr"/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2024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디스플레이 챌린지 제안서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1CAB026-740A-454C-80F4-82FC06407602}"/>
              </a:ext>
            </a:extLst>
          </p:cNvPr>
          <p:cNvSpPr/>
          <p:nvPr/>
        </p:nvSpPr>
        <p:spPr>
          <a:xfrm>
            <a:off x="106531" y="1358899"/>
            <a:ext cx="9037469" cy="51090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200" b="1" dirty="0"/>
              <a:t>[</a:t>
            </a:r>
            <a:r>
              <a:rPr lang="ko-KR" altLang="en-US" sz="2200" b="1" dirty="0"/>
              <a:t>유의사항</a:t>
            </a:r>
            <a:r>
              <a:rPr lang="en-US" altLang="ko-KR" sz="2200" b="1" dirty="0"/>
              <a:t>]</a:t>
            </a:r>
          </a:p>
          <a:p>
            <a:pPr>
              <a:lnSpc>
                <a:spcPct val="150000"/>
              </a:lnSpc>
            </a:pPr>
            <a:endParaRPr lang="en-US" altLang="ko-KR" sz="600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/>
              <a:t>응모작품은 타 공모전에 출품되지 않은 </a:t>
            </a:r>
            <a:r>
              <a:rPr lang="ko-KR" altLang="en-US" b="1" dirty="0">
                <a:solidFill>
                  <a:srgbClr val="0000FF"/>
                </a:solidFill>
              </a:rPr>
              <a:t>순수 창작물</a:t>
            </a:r>
            <a:r>
              <a:rPr lang="ko-KR" altLang="en-US" dirty="0"/>
              <a:t>이어야 합니다</a:t>
            </a:r>
            <a:r>
              <a:rPr lang="en-US" altLang="ko-KR" dirty="0"/>
              <a:t>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/>
              <a:t>수상작은 제안자와의 협의를 통해 인쇄</a:t>
            </a:r>
            <a:r>
              <a:rPr lang="en-US" altLang="ko-KR" dirty="0"/>
              <a:t>, </a:t>
            </a:r>
            <a:r>
              <a:rPr lang="ko-KR" altLang="en-US" dirty="0"/>
              <a:t>전시</a:t>
            </a:r>
            <a:r>
              <a:rPr lang="en-US" altLang="ko-KR" dirty="0"/>
              <a:t>, </a:t>
            </a:r>
            <a:r>
              <a:rPr lang="ko-KR" altLang="en-US" dirty="0"/>
              <a:t>교육</a:t>
            </a:r>
            <a:r>
              <a:rPr lang="en-US" altLang="ko-KR" dirty="0"/>
              <a:t>, </a:t>
            </a:r>
            <a:r>
              <a:rPr lang="ko-KR" altLang="en-US" dirty="0"/>
              <a:t>홍보 등 </a:t>
            </a:r>
            <a:r>
              <a:rPr lang="ko-KR" altLang="en-US" b="1" dirty="0">
                <a:solidFill>
                  <a:srgbClr val="0000FF"/>
                </a:solidFill>
              </a:rPr>
              <a:t>공익적 목적</a:t>
            </a:r>
            <a:r>
              <a:rPr lang="ko-KR" altLang="en-US" dirty="0"/>
              <a:t>으로 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     </a:t>
            </a:r>
            <a:r>
              <a:rPr lang="ko-KR" altLang="en-US" dirty="0"/>
              <a:t>사용할 수 있습니다</a:t>
            </a:r>
            <a:r>
              <a:rPr lang="en-US" altLang="ko-KR" dirty="0"/>
              <a:t>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/>
              <a:t>응모작품은 저작권</a:t>
            </a:r>
            <a:r>
              <a:rPr lang="en-US" altLang="ko-KR" dirty="0"/>
              <a:t>, </a:t>
            </a:r>
            <a:r>
              <a:rPr lang="ko-KR" altLang="en-US" dirty="0"/>
              <a:t>소유권</a:t>
            </a:r>
            <a:r>
              <a:rPr lang="en-US" altLang="ko-KR" dirty="0"/>
              <a:t>, </a:t>
            </a:r>
            <a:r>
              <a:rPr lang="ko-KR" altLang="en-US" dirty="0" err="1"/>
              <a:t>대여권</a:t>
            </a:r>
            <a:r>
              <a:rPr lang="ko-KR" altLang="en-US" dirty="0"/>
              <a:t> 등 법적문제가 없어야 하며</a:t>
            </a:r>
            <a:r>
              <a:rPr lang="en-US" altLang="ko-KR" dirty="0"/>
              <a:t>, </a:t>
            </a:r>
            <a:r>
              <a:rPr lang="ko-KR" altLang="en-US" dirty="0"/>
              <a:t>이와 관련된 분쟁은 출품자에게 모든 책임이 있습니다</a:t>
            </a:r>
            <a:r>
              <a:rPr lang="en-US" altLang="ko-KR" dirty="0"/>
              <a:t>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/>
              <a:t>공모전 수상자는 시상식에 반드시 참여하여야 합니다</a:t>
            </a:r>
            <a:r>
              <a:rPr lang="en-US" altLang="ko-KR" b="1" dirty="0"/>
              <a:t>.  </a:t>
            </a:r>
            <a:r>
              <a:rPr lang="en-US" altLang="ko-KR" sz="1400" b="1" spc="-210" dirty="0">
                <a:solidFill>
                  <a:srgbClr val="0000FF"/>
                </a:solidFill>
              </a:rPr>
              <a:t>(2024</a:t>
            </a:r>
            <a:r>
              <a:rPr lang="ko-KR" altLang="en-US" sz="1400" b="1" spc="-210" dirty="0">
                <a:solidFill>
                  <a:srgbClr val="0000FF"/>
                </a:solidFill>
              </a:rPr>
              <a:t>년 </a:t>
            </a:r>
            <a:r>
              <a:rPr lang="en-US" altLang="ko-KR" sz="1400" b="1" spc="-210" dirty="0">
                <a:solidFill>
                  <a:srgbClr val="0000FF"/>
                </a:solidFill>
              </a:rPr>
              <a:t>9</a:t>
            </a:r>
            <a:r>
              <a:rPr lang="ko-KR" altLang="en-US" sz="1400" b="1" spc="-210" dirty="0">
                <a:solidFill>
                  <a:srgbClr val="0000FF"/>
                </a:solidFill>
              </a:rPr>
              <a:t>월 </a:t>
            </a:r>
            <a:r>
              <a:rPr lang="en-US" altLang="ko-KR" sz="1400" b="1" spc="-210" dirty="0">
                <a:solidFill>
                  <a:srgbClr val="0000FF"/>
                </a:solidFill>
              </a:rPr>
              <a:t>26</a:t>
            </a:r>
            <a:r>
              <a:rPr lang="ko-KR" altLang="en-US" sz="1400" b="1" spc="-210" dirty="0">
                <a:solidFill>
                  <a:srgbClr val="0000FF"/>
                </a:solidFill>
              </a:rPr>
              <a:t>일</a:t>
            </a:r>
            <a:r>
              <a:rPr lang="en-US" altLang="ko-KR" sz="1400" b="1" spc="-210" dirty="0">
                <a:solidFill>
                  <a:srgbClr val="0000FF"/>
                </a:solidFill>
              </a:rPr>
              <a:t>(</a:t>
            </a:r>
            <a:r>
              <a:rPr lang="ko-KR" altLang="en-US" sz="1400" b="1" spc="-210" dirty="0">
                <a:solidFill>
                  <a:srgbClr val="0000FF"/>
                </a:solidFill>
              </a:rPr>
              <a:t>목</a:t>
            </a:r>
            <a:r>
              <a:rPr lang="en-US" altLang="ko-KR" sz="1400" b="1" spc="-210" dirty="0">
                <a:solidFill>
                  <a:srgbClr val="0000FF"/>
                </a:solidFill>
              </a:rPr>
              <a:t>) “</a:t>
            </a:r>
            <a:r>
              <a:rPr lang="ko-KR" altLang="en-US" sz="1400" b="1" spc="-210" dirty="0">
                <a:solidFill>
                  <a:srgbClr val="0000FF"/>
                </a:solidFill>
              </a:rPr>
              <a:t>디스플레이의 날 기념식</a:t>
            </a:r>
            <a:r>
              <a:rPr lang="en-US" altLang="ko-KR" sz="1400" b="1" spc="-210" dirty="0">
                <a:solidFill>
                  <a:srgbClr val="0000FF"/>
                </a:solidFill>
              </a:rPr>
              <a:t>”)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/>
              <a:t>제안서 양식에 있는 </a:t>
            </a:r>
            <a:r>
              <a:rPr lang="ko-KR" altLang="en-US" b="1" dirty="0">
                <a:solidFill>
                  <a:srgbClr val="0000FF"/>
                </a:solidFill>
              </a:rPr>
              <a:t>제안 배경</a:t>
            </a:r>
            <a:r>
              <a:rPr lang="en-US" altLang="ko-KR" b="1" dirty="0">
                <a:solidFill>
                  <a:srgbClr val="0000FF"/>
                </a:solidFill>
              </a:rPr>
              <a:t>, </a:t>
            </a:r>
            <a:r>
              <a:rPr lang="ko-KR" altLang="en-US" b="1" dirty="0">
                <a:solidFill>
                  <a:srgbClr val="0000FF"/>
                </a:solidFill>
              </a:rPr>
              <a:t>제품 기능 및 구조</a:t>
            </a:r>
            <a:r>
              <a:rPr lang="en-US" altLang="ko-KR" b="1" dirty="0">
                <a:solidFill>
                  <a:srgbClr val="0000FF"/>
                </a:solidFill>
              </a:rPr>
              <a:t>, </a:t>
            </a:r>
            <a:r>
              <a:rPr lang="ko-KR" altLang="en-US" b="1" dirty="0">
                <a:solidFill>
                  <a:srgbClr val="0000FF"/>
                </a:solidFill>
              </a:rPr>
              <a:t>구현방법</a:t>
            </a:r>
            <a:r>
              <a:rPr lang="ko-KR" altLang="en-US" dirty="0"/>
              <a:t>은 필수로 작성하고 기타 추가적인 설명은 자유롭게 기술해 주시면 됩니다</a:t>
            </a:r>
            <a:r>
              <a:rPr lang="en-US" altLang="ko-KR" dirty="0"/>
              <a:t>. (PPT, PDF)    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FF0000"/>
                </a:solidFill>
              </a:rPr>
              <a:t>     </a:t>
            </a:r>
            <a:r>
              <a:rPr lang="ko-KR" altLang="en-US" dirty="0">
                <a:solidFill>
                  <a:srgbClr val="FF0000"/>
                </a:solidFill>
              </a:rPr>
              <a:t>★ 홈페이지 수상작갤러리에서 이전 수상작을 확인 부탁드리며</a:t>
            </a:r>
            <a:r>
              <a:rPr lang="en-US" altLang="ko-KR" dirty="0">
                <a:solidFill>
                  <a:srgbClr val="FF0000"/>
                </a:solidFill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FF0000"/>
                </a:solidFill>
              </a:rPr>
              <a:t>          </a:t>
            </a:r>
            <a:r>
              <a:rPr lang="ko-KR" altLang="en-US" dirty="0">
                <a:solidFill>
                  <a:srgbClr val="FF0000"/>
                </a:solidFill>
              </a:rPr>
              <a:t>이전 수상작과 유사한 아이디어는 심사에 불이익을 받을 수 있습니다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FF0000"/>
                </a:solidFill>
              </a:rPr>
              <a:t>     ★</a:t>
            </a:r>
            <a:r>
              <a:rPr lang="en-US" altLang="ko-KR" dirty="0">
                <a:solidFill>
                  <a:srgbClr val="FF0000"/>
                </a:solidFill>
              </a:rPr>
              <a:t> 10p </a:t>
            </a:r>
            <a:r>
              <a:rPr lang="ko-KR" altLang="en-US" dirty="0">
                <a:solidFill>
                  <a:srgbClr val="FF0000"/>
                </a:solidFill>
              </a:rPr>
              <a:t>내로 작성 부탁드립니다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467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5">
            <a:extLst>
              <a:ext uri="{FF2B5EF4-FFF2-40B4-BE49-F238E27FC236}">
                <a16:creationId xmlns:a16="http://schemas.microsoft.com/office/drawing/2014/main" id="{AB693305-9798-4A0A-B501-0B2BE8C6F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배경 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34F8F07-C510-4F54-A5D0-CDD58C8E0019}"/>
              </a:ext>
            </a:extLst>
          </p:cNvPr>
          <p:cNvSpPr/>
          <p:nvPr/>
        </p:nvSpPr>
        <p:spPr>
          <a:xfrm>
            <a:off x="542298" y="1084794"/>
            <a:ext cx="6120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아이디어 제안 배경</a:t>
            </a:r>
            <a:r>
              <a:rPr lang="en-US" altLang="ko-KR" dirty="0"/>
              <a:t>(</a:t>
            </a:r>
            <a:r>
              <a:rPr lang="ko-KR" altLang="en-US" dirty="0"/>
              <a:t>시장환경</a:t>
            </a:r>
            <a:r>
              <a:rPr lang="en-US" altLang="ko-KR" dirty="0"/>
              <a:t>, </a:t>
            </a:r>
            <a:r>
              <a:rPr lang="ko-KR" altLang="en-US" dirty="0"/>
              <a:t>문제점</a:t>
            </a:r>
            <a:r>
              <a:rPr lang="en-US" altLang="ko-KR" dirty="0"/>
              <a:t>, </a:t>
            </a:r>
            <a:r>
              <a:rPr lang="ko-KR" altLang="en-US" dirty="0"/>
              <a:t>설문조사 등 필요성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5837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6DFB0D97-1410-41CC-A445-DB3C5BE14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제품 및 컨텐츠 개요  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6F6DE66-963F-4ED9-AD38-47F4442AA8C0}"/>
              </a:ext>
            </a:extLst>
          </p:cNvPr>
          <p:cNvSpPr/>
          <p:nvPr/>
        </p:nvSpPr>
        <p:spPr>
          <a:xfrm>
            <a:off x="542298" y="1084794"/>
            <a:ext cx="5171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제품 및 컨텐츠의 주요 기능과 사용 시나리오 작성</a:t>
            </a:r>
          </a:p>
        </p:txBody>
      </p:sp>
    </p:spTree>
    <p:extLst>
      <p:ext uri="{BB962C8B-B14F-4D97-AF65-F5344CB8AC3E}">
        <p14:creationId xmlns:p14="http://schemas.microsoft.com/office/powerpoint/2010/main" val="231707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ED1BD6A5-E7E3-42D9-8761-E4E8B7436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제품 및 컨텐츠의 구조 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5687E59-169A-4C02-A01E-88C4DC9092E2}"/>
              </a:ext>
            </a:extLst>
          </p:cNvPr>
          <p:cNvSpPr/>
          <p:nvPr/>
        </p:nvSpPr>
        <p:spPr>
          <a:xfrm>
            <a:off x="542298" y="1084794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제품 디자인</a:t>
            </a:r>
            <a:r>
              <a:rPr lang="en-US" altLang="ko-KR" dirty="0"/>
              <a:t>, </a:t>
            </a:r>
            <a:r>
              <a:rPr lang="ko-KR" altLang="en-US" dirty="0"/>
              <a:t>컨셉 </a:t>
            </a:r>
            <a:r>
              <a:rPr lang="en-US" altLang="ko-KR" dirty="0"/>
              <a:t> </a:t>
            </a:r>
            <a:r>
              <a:rPr lang="ko-KR" altLang="en-US" dirty="0"/>
              <a:t>등</a:t>
            </a:r>
          </a:p>
        </p:txBody>
      </p:sp>
    </p:spTree>
    <p:extLst>
      <p:ext uri="{BB962C8B-B14F-4D97-AF65-F5344CB8AC3E}">
        <p14:creationId xmlns:p14="http://schemas.microsoft.com/office/powerpoint/2010/main" val="422963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51016F7C-35B9-4E85-8B8C-C4BD16A05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4.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구현방법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671F13A7-434B-445C-9B09-FFF605852012}"/>
              </a:ext>
            </a:extLst>
          </p:cNvPr>
          <p:cNvSpPr/>
          <p:nvPr/>
        </p:nvSpPr>
        <p:spPr>
          <a:xfrm>
            <a:off x="542298" y="1084794"/>
            <a:ext cx="6152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어떻게 아이디어를 구현할지 설명</a:t>
            </a:r>
            <a:r>
              <a:rPr lang="en-US" altLang="ko-KR" dirty="0"/>
              <a:t>, </a:t>
            </a:r>
            <a:r>
              <a:rPr lang="ko-KR" altLang="en-US" dirty="0"/>
              <a:t>구현을 위해 필요한 기술</a:t>
            </a:r>
          </a:p>
        </p:txBody>
      </p:sp>
    </p:spTree>
    <p:extLst>
      <p:ext uri="{BB962C8B-B14F-4D97-AF65-F5344CB8AC3E}">
        <p14:creationId xmlns:p14="http://schemas.microsoft.com/office/powerpoint/2010/main" val="246131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F4B90F31-D196-4AAB-A598-6563FE60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기타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09CC310-F01A-49C6-B5B8-4C9BDAAAEAC2}"/>
              </a:ext>
            </a:extLst>
          </p:cNvPr>
          <p:cNvSpPr/>
          <p:nvPr/>
        </p:nvSpPr>
        <p:spPr>
          <a:xfrm>
            <a:off x="542298" y="1084794"/>
            <a:ext cx="3964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추가 설명해야 할 부분 자유롭게 기술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27049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193</Words>
  <Application>Microsoft Office PowerPoint</Application>
  <PresentationFormat>화면 슬라이드 쇼(4:3)</PresentationFormat>
  <Paragraphs>23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HY헤드라인M</vt:lpstr>
      <vt:lpstr>맑은 고딕</vt:lpstr>
      <vt:lpstr>Arial</vt:lpstr>
      <vt:lpstr>Calibri</vt:lpstr>
      <vt:lpstr>Calibri Light</vt:lpstr>
      <vt:lpstr>Wingdings</vt:lpstr>
      <vt:lpstr>Office 테마</vt:lpstr>
      <vt:lpstr>2024 디스플레이 챌린지 제안서</vt:lpstr>
      <vt:lpstr>1. 아이디어 배경 </vt:lpstr>
      <vt:lpstr>2. 제품 및 컨텐츠 개요  </vt:lpstr>
      <vt:lpstr>3. 제품 및 컨텐츠의 구조 </vt:lpstr>
      <vt:lpstr>4. 구현방법</vt:lpstr>
      <vt:lpstr>5. 기타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PC01</dc:creator>
  <cp:lastModifiedBy>김남호</cp:lastModifiedBy>
  <cp:revision>33</cp:revision>
  <dcterms:created xsi:type="dcterms:W3CDTF">2018-04-17T04:53:06Z</dcterms:created>
  <dcterms:modified xsi:type="dcterms:W3CDTF">2024-06-25T06:25:42Z</dcterms:modified>
</cp:coreProperties>
</file>